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4D6F3-3307-429B-AD30-3471A5607136}" v="57" dt="2025-09-18T13:13:13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501" autoAdjust="0"/>
  </p:normalViewPr>
  <p:slideViewPr>
    <p:cSldViewPr snapToGrid="0">
      <p:cViewPr varScale="1">
        <p:scale>
          <a:sx n="111" d="100"/>
          <a:sy n="111" d="100"/>
        </p:scale>
        <p:origin x="4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e Tranefors" userId="1e6656af98842979" providerId="LiveId" clId="{46CF714E-BE17-4BAB-A383-EDC303BAE89B}"/>
    <pc:docChg chg="custSel addSld delSld modSld">
      <pc:chgData name="Hasse Tranefors" userId="1e6656af98842979" providerId="LiveId" clId="{46CF714E-BE17-4BAB-A383-EDC303BAE89B}" dt="2025-09-18T13:20:01.603" v="320" actId="2696"/>
      <pc:docMkLst>
        <pc:docMk/>
      </pc:docMkLst>
      <pc:sldChg chg="modSp del mod">
        <pc:chgData name="Hasse Tranefors" userId="1e6656af98842979" providerId="LiveId" clId="{46CF714E-BE17-4BAB-A383-EDC303BAE89B}" dt="2025-09-18T10:44:20.989" v="11" actId="2696"/>
        <pc:sldMkLst>
          <pc:docMk/>
          <pc:sldMk cId="4250576812" sldId="256"/>
        </pc:sldMkLst>
        <pc:picChg chg="mod">
          <ac:chgData name="Hasse Tranefors" userId="1e6656af98842979" providerId="LiveId" clId="{46CF714E-BE17-4BAB-A383-EDC303BAE89B}" dt="2025-09-18T10:42:59.338" v="9" actId="688"/>
          <ac:picMkLst>
            <pc:docMk/>
            <pc:sldMk cId="4250576812" sldId="256"/>
            <ac:picMk id="6" creationId="{98617266-1B90-F1F9-6415-1298997488EE}"/>
          </ac:picMkLst>
        </pc:picChg>
      </pc:sldChg>
      <pc:sldChg chg="addSp modSp new del mod">
        <pc:chgData name="Hasse Tranefors" userId="1e6656af98842979" providerId="LiveId" clId="{46CF714E-BE17-4BAB-A383-EDC303BAE89B}" dt="2025-09-18T13:20:01.603" v="320" actId="2696"/>
        <pc:sldMkLst>
          <pc:docMk/>
          <pc:sldMk cId="2092881587" sldId="257"/>
        </pc:sldMkLst>
        <pc:picChg chg="add mod">
          <ac:chgData name="Hasse Tranefors" userId="1e6656af98842979" providerId="LiveId" clId="{46CF714E-BE17-4BAB-A383-EDC303BAE89B}" dt="2025-09-18T10:45:00.034" v="14" actId="1076"/>
          <ac:picMkLst>
            <pc:docMk/>
            <pc:sldMk cId="2092881587" sldId="257"/>
            <ac:picMk id="3" creationId="{EC9A7B2C-8B2C-7C0E-CFF8-706043BD54B2}"/>
          </ac:picMkLst>
        </pc:picChg>
      </pc:sldChg>
      <pc:sldChg chg="addSp delSp modSp new mod">
        <pc:chgData name="Hasse Tranefors" userId="1e6656af98842979" providerId="LiveId" clId="{46CF714E-BE17-4BAB-A383-EDC303BAE89B}" dt="2025-09-18T13:13:23.408" v="319" actId="20577"/>
        <pc:sldMkLst>
          <pc:docMk/>
          <pc:sldMk cId="1664191630" sldId="258"/>
        </pc:sldMkLst>
        <pc:spChg chg="add del mod">
          <ac:chgData name="Hasse Tranefors" userId="1e6656af98842979" providerId="LiveId" clId="{46CF714E-BE17-4BAB-A383-EDC303BAE89B}" dt="2025-09-18T12:48:11.218" v="137"/>
          <ac:spMkLst>
            <pc:docMk/>
            <pc:sldMk cId="1664191630" sldId="258"/>
            <ac:spMk id="72" creationId="{DB845528-106E-679A-2634-FEB551BAA264}"/>
          </ac:spMkLst>
        </pc:spChg>
        <pc:spChg chg="add del mod">
          <ac:chgData name="Hasse Tranefors" userId="1e6656af98842979" providerId="LiveId" clId="{46CF714E-BE17-4BAB-A383-EDC303BAE89B}" dt="2025-09-18T13:02:57.803" v="258" actId="21"/>
          <ac:spMkLst>
            <pc:docMk/>
            <pc:sldMk cId="1664191630" sldId="258"/>
            <ac:spMk id="73" creationId="{BAF62CBC-15C6-EFF9-C51B-8843AB51CFD6}"/>
          </ac:spMkLst>
        </pc:spChg>
        <pc:spChg chg="add mod">
          <ac:chgData name="Hasse Tranefors" userId="1e6656af98842979" providerId="LiveId" clId="{46CF714E-BE17-4BAB-A383-EDC303BAE89B}" dt="2025-09-18T12:51:37.892" v="165" actId="1076"/>
          <ac:spMkLst>
            <pc:docMk/>
            <pc:sldMk cId="1664191630" sldId="258"/>
            <ac:spMk id="75" creationId="{816E90D0-797D-76FA-18BE-957440B9967A}"/>
          </ac:spMkLst>
        </pc:spChg>
        <pc:spChg chg="add mod">
          <ac:chgData name="Hasse Tranefors" userId="1e6656af98842979" providerId="LiveId" clId="{46CF714E-BE17-4BAB-A383-EDC303BAE89B}" dt="2025-09-18T12:51:05.569" v="162" actId="1076"/>
          <ac:spMkLst>
            <pc:docMk/>
            <pc:sldMk cId="1664191630" sldId="258"/>
            <ac:spMk id="76" creationId="{43246F7F-AF56-B8EA-2C14-D6BDEFAD616A}"/>
          </ac:spMkLst>
        </pc:spChg>
        <pc:spChg chg="add mod">
          <ac:chgData name="Hasse Tranefors" userId="1e6656af98842979" providerId="LiveId" clId="{46CF714E-BE17-4BAB-A383-EDC303BAE89B}" dt="2025-09-18T12:50:35.757" v="158" actId="1076"/>
          <ac:spMkLst>
            <pc:docMk/>
            <pc:sldMk cId="1664191630" sldId="258"/>
            <ac:spMk id="77" creationId="{C1859FF2-5643-895B-2CE2-74EBB009D88F}"/>
          </ac:spMkLst>
        </pc:spChg>
        <pc:spChg chg="add mod">
          <ac:chgData name="Hasse Tranefors" userId="1e6656af98842979" providerId="LiveId" clId="{46CF714E-BE17-4BAB-A383-EDC303BAE89B}" dt="2025-09-18T12:50:16.035" v="155" actId="1076"/>
          <ac:spMkLst>
            <pc:docMk/>
            <pc:sldMk cId="1664191630" sldId="258"/>
            <ac:spMk id="78" creationId="{F967E98B-9496-8645-AE16-686C76BA02DC}"/>
          </ac:spMkLst>
        </pc:spChg>
        <pc:spChg chg="add mod">
          <ac:chgData name="Hasse Tranefors" userId="1e6656af98842979" providerId="LiveId" clId="{46CF714E-BE17-4BAB-A383-EDC303BAE89B}" dt="2025-09-18T12:49:50.208" v="152" actId="1076"/>
          <ac:spMkLst>
            <pc:docMk/>
            <pc:sldMk cId="1664191630" sldId="258"/>
            <ac:spMk id="79" creationId="{A9DFA8E4-EE8C-9824-8AAD-F0E2EDC1609E}"/>
          </ac:spMkLst>
        </pc:spChg>
        <pc:spChg chg="add mod">
          <ac:chgData name="Hasse Tranefors" userId="1e6656af98842979" providerId="LiveId" clId="{46CF714E-BE17-4BAB-A383-EDC303BAE89B}" dt="2025-09-18T12:49:17.460" v="147" actId="1076"/>
          <ac:spMkLst>
            <pc:docMk/>
            <pc:sldMk cId="1664191630" sldId="258"/>
            <ac:spMk id="80" creationId="{92B20BAB-54E0-D4D9-FE16-5FC19EA9953A}"/>
          </ac:spMkLst>
        </pc:spChg>
        <pc:spChg chg="add mod">
          <ac:chgData name="Hasse Tranefors" userId="1e6656af98842979" providerId="LiveId" clId="{46CF714E-BE17-4BAB-A383-EDC303BAE89B}" dt="2025-09-18T12:55:09.685" v="196" actId="1076"/>
          <ac:spMkLst>
            <pc:docMk/>
            <pc:sldMk cId="1664191630" sldId="258"/>
            <ac:spMk id="81" creationId="{FE326BFF-CE72-0F13-1A4B-6420A5002E74}"/>
          </ac:spMkLst>
        </pc:spChg>
        <pc:spChg chg="add mod">
          <ac:chgData name="Hasse Tranefors" userId="1e6656af98842979" providerId="LiveId" clId="{46CF714E-BE17-4BAB-A383-EDC303BAE89B}" dt="2025-09-18T12:53:13.224" v="178" actId="1076"/>
          <ac:spMkLst>
            <pc:docMk/>
            <pc:sldMk cId="1664191630" sldId="258"/>
            <ac:spMk id="82" creationId="{1725FA3A-EAC7-7DE7-8642-3927B4A74A58}"/>
          </ac:spMkLst>
        </pc:spChg>
        <pc:spChg chg="add mod">
          <ac:chgData name="Hasse Tranefors" userId="1e6656af98842979" providerId="LiveId" clId="{46CF714E-BE17-4BAB-A383-EDC303BAE89B}" dt="2025-09-18T12:52:35.715" v="175" actId="1076"/>
          <ac:spMkLst>
            <pc:docMk/>
            <pc:sldMk cId="1664191630" sldId="258"/>
            <ac:spMk id="83" creationId="{01C54B31-807C-301D-22C9-3478AA400AC6}"/>
          </ac:spMkLst>
        </pc:spChg>
        <pc:spChg chg="add mod">
          <ac:chgData name="Hasse Tranefors" userId="1e6656af98842979" providerId="LiveId" clId="{46CF714E-BE17-4BAB-A383-EDC303BAE89B}" dt="2025-09-18T12:52:14.153" v="172" actId="1076"/>
          <ac:spMkLst>
            <pc:docMk/>
            <pc:sldMk cId="1664191630" sldId="258"/>
            <ac:spMk id="84" creationId="{0992B35C-905E-36C5-AADA-A66B3590987E}"/>
          </ac:spMkLst>
        </pc:spChg>
        <pc:spChg chg="add mod">
          <ac:chgData name="Hasse Tranefors" userId="1e6656af98842979" providerId="LiveId" clId="{46CF714E-BE17-4BAB-A383-EDC303BAE89B}" dt="2025-09-18T12:54:28.297" v="192" actId="1076"/>
          <ac:spMkLst>
            <pc:docMk/>
            <pc:sldMk cId="1664191630" sldId="258"/>
            <ac:spMk id="85" creationId="{B4D14BEE-686D-DB9B-6852-2E54B7A43EB6}"/>
          </ac:spMkLst>
        </pc:spChg>
        <pc:spChg chg="add mod">
          <ac:chgData name="Hasse Tranefors" userId="1e6656af98842979" providerId="LiveId" clId="{46CF714E-BE17-4BAB-A383-EDC303BAE89B}" dt="2025-09-18T12:54:01.429" v="187" actId="1076"/>
          <ac:spMkLst>
            <pc:docMk/>
            <pc:sldMk cId="1664191630" sldId="258"/>
            <ac:spMk id="86" creationId="{E97643A3-887B-C85F-CE3F-BF4AF067AADF}"/>
          </ac:spMkLst>
        </pc:spChg>
        <pc:spChg chg="add mod">
          <ac:chgData name="Hasse Tranefors" userId="1e6656af98842979" providerId="LiveId" clId="{46CF714E-BE17-4BAB-A383-EDC303BAE89B}" dt="2025-09-18T12:53:40.955" v="184" actId="1076"/>
          <ac:spMkLst>
            <pc:docMk/>
            <pc:sldMk cId="1664191630" sldId="258"/>
            <ac:spMk id="87" creationId="{5457325C-3E35-2578-73B1-6ED2A91C08B0}"/>
          </ac:spMkLst>
        </pc:spChg>
        <pc:spChg chg="add mod">
          <ac:chgData name="Hasse Tranefors" userId="1e6656af98842979" providerId="LiveId" clId="{46CF714E-BE17-4BAB-A383-EDC303BAE89B}" dt="2025-09-18T12:57:46.689" v="212" actId="1076"/>
          <ac:spMkLst>
            <pc:docMk/>
            <pc:sldMk cId="1664191630" sldId="258"/>
            <ac:spMk id="89" creationId="{7944ED3B-D1A1-C32D-B1E9-084F49853531}"/>
          </ac:spMkLst>
        </pc:spChg>
        <pc:spChg chg="add mod">
          <ac:chgData name="Hasse Tranefors" userId="1e6656af98842979" providerId="LiveId" clId="{46CF714E-BE17-4BAB-A383-EDC303BAE89B}" dt="2025-09-18T12:57:24.438" v="209" actId="1076"/>
          <ac:spMkLst>
            <pc:docMk/>
            <pc:sldMk cId="1664191630" sldId="258"/>
            <ac:spMk id="90" creationId="{63436247-39C8-9E35-B3B0-912761EA1793}"/>
          </ac:spMkLst>
        </pc:spChg>
        <pc:spChg chg="add mod">
          <ac:chgData name="Hasse Tranefors" userId="1e6656af98842979" providerId="LiveId" clId="{46CF714E-BE17-4BAB-A383-EDC303BAE89B}" dt="2025-09-18T12:56:54.178" v="206" actId="1076"/>
          <ac:spMkLst>
            <pc:docMk/>
            <pc:sldMk cId="1664191630" sldId="258"/>
            <ac:spMk id="91" creationId="{0DFA87AC-075E-6BB4-9676-C1F7B04B34D7}"/>
          </ac:spMkLst>
        </pc:spChg>
        <pc:spChg chg="add mod">
          <ac:chgData name="Hasse Tranefors" userId="1e6656af98842979" providerId="LiveId" clId="{46CF714E-BE17-4BAB-A383-EDC303BAE89B}" dt="2025-09-18T13:12:55.502" v="315" actId="1076"/>
          <ac:spMkLst>
            <pc:docMk/>
            <pc:sldMk cId="1664191630" sldId="258"/>
            <ac:spMk id="92" creationId="{80049E89-3627-8D07-B1DC-8C3948529C47}"/>
          </ac:spMkLst>
        </pc:spChg>
        <pc:spChg chg="add mod">
          <ac:chgData name="Hasse Tranefors" userId="1e6656af98842979" providerId="LiveId" clId="{46CF714E-BE17-4BAB-A383-EDC303BAE89B}" dt="2025-09-18T13:02:25.875" v="255" actId="1076"/>
          <ac:spMkLst>
            <pc:docMk/>
            <pc:sldMk cId="1664191630" sldId="258"/>
            <ac:spMk id="93" creationId="{BB8A9021-16CE-8D14-FDFA-FE57DB58C827}"/>
          </ac:spMkLst>
        </pc:spChg>
        <pc:spChg chg="add mod">
          <ac:chgData name="Hasse Tranefors" userId="1e6656af98842979" providerId="LiveId" clId="{46CF714E-BE17-4BAB-A383-EDC303BAE89B}" dt="2025-09-18T13:02:30.442" v="256" actId="1076"/>
          <ac:spMkLst>
            <pc:docMk/>
            <pc:sldMk cId="1664191630" sldId="258"/>
            <ac:spMk id="94" creationId="{C6B7F1DF-94C6-6F05-2433-96F4EB772BA4}"/>
          </ac:spMkLst>
        </pc:spChg>
        <pc:spChg chg="add mod">
          <ac:chgData name="Hasse Tranefors" userId="1e6656af98842979" providerId="LiveId" clId="{46CF714E-BE17-4BAB-A383-EDC303BAE89B}" dt="2025-09-18T12:58:27.462" v="220" actId="1076"/>
          <ac:spMkLst>
            <pc:docMk/>
            <pc:sldMk cId="1664191630" sldId="258"/>
            <ac:spMk id="95" creationId="{C7264A45-32CB-1253-C067-89819DCCA8EE}"/>
          </ac:spMkLst>
        </pc:spChg>
        <pc:spChg chg="add mod">
          <ac:chgData name="Hasse Tranefors" userId="1e6656af98842979" providerId="LiveId" clId="{46CF714E-BE17-4BAB-A383-EDC303BAE89B}" dt="2025-09-18T13:01:03.673" v="244" actId="1076"/>
          <ac:spMkLst>
            <pc:docMk/>
            <pc:sldMk cId="1664191630" sldId="258"/>
            <ac:spMk id="96" creationId="{3C9791AE-17A1-BDAE-5FFC-647B953FB59A}"/>
          </ac:spMkLst>
        </pc:spChg>
        <pc:spChg chg="add mod">
          <ac:chgData name="Hasse Tranefors" userId="1e6656af98842979" providerId="LiveId" clId="{46CF714E-BE17-4BAB-A383-EDC303BAE89B}" dt="2025-09-18T13:00:31.677" v="240" actId="1076"/>
          <ac:spMkLst>
            <pc:docMk/>
            <pc:sldMk cId="1664191630" sldId="258"/>
            <ac:spMk id="97" creationId="{4DF281E8-0129-0316-EA22-DB68842983CC}"/>
          </ac:spMkLst>
        </pc:spChg>
        <pc:spChg chg="add mod">
          <ac:chgData name="Hasse Tranefors" userId="1e6656af98842979" providerId="LiveId" clId="{46CF714E-BE17-4BAB-A383-EDC303BAE89B}" dt="2025-09-18T12:59:56.472" v="235" actId="1076"/>
          <ac:spMkLst>
            <pc:docMk/>
            <pc:sldMk cId="1664191630" sldId="258"/>
            <ac:spMk id="98" creationId="{86CDB4E1-5982-421F-3672-EAF32DD89E87}"/>
          </ac:spMkLst>
        </pc:spChg>
        <pc:spChg chg="add mod">
          <ac:chgData name="Hasse Tranefors" userId="1e6656af98842979" providerId="LiveId" clId="{46CF714E-BE17-4BAB-A383-EDC303BAE89B}" dt="2025-09-18T13:02:02.336" v="252" actId="1076"/>
          <ac:spMkLst>
            <pc:docMk/>
            <pc:sldMk cId="1664191630" sldId="258"/>
            <ac:spMk id="99" creationId="{A6FD8F4B-A4B1-4FEB-02A5-83E97CDEE98B}"/>
          </ac:spMkLst>
        </pc:spChg>
        <pc:spChg chg="add mod">
          <ac:chgData name="Hasse Tranefors" userId="1e6656af98842979" providerId="LiveId" clId="{46CF714E-BE17-4BAB-A383-EDC303BAE89B}" dt="2025-09-18T13:06:35.865" v="260" actId="20577"/>
          <ac:spMkLst>
            <pc:docMk/>
            <pc:sldMk cId="1664191630" sldId="258"/>
            <ac:spMk id="100" creationId="{FEBB1BE1-DE67-BB92-E3B2-024BAA99F904}"/>
          </ac:spMkLst>
        </pc:spChg>
        <pc:spChg chg="add del mod">
          <ac:chgData name="Hasse Tranefors" userId="1e6656af98842979" providerId="LiveId" clId="{46CF714E-BE17-4BAB-A383-EDC303BAE89B}" dt="2025-09-18T13:11:30.240" v="302" actId="21"/>
          <ac:spMkLst>
            <pc:docMk/>
            <pc:sldMk cId="1664191630" sldId="258"/>
            <ac:spMk id="103" creationId="{783905A7-0FB3-70C2-CF62-DD3546BD2AD6}"/>
          </ac:spMkLst>
        </pc:spChg>
        <pc:spChg chg="add mod">
          <ac:chgData name="Hasse Tranefors" userId="1e6656af98842979" providerId="LiveId" clId="{46CF714E-BE17-4BAB-A383-EDC303BAE89B}" dt="2025-09-18T13:13:23.408" v="319" actId="20577"/>
          <ac:spMkLst>
            <pc:docMk/>
            <pc:sldMk cId="1664191630" sldId="258"/>
            <ac:spMk id="104" creationId="{21BEF0BF-1D3C-C7C7-43E3-4154A6848393}"/>
          </ac:spMkLst>
        </pc:spChg>
        <pc:picChg chg="add mod">
          <ac:chgData name="Hasse Tranefors" userId="1e6656af98842979" providerId="LiveId" clId="{46CF714E-BE17-4BAB-A383-EDC303BAE89B}" dt="2025-09-18T12:30:37.908" v="23" actId="14100"/>
          <ac:picMkLst>
            <pc:docMk/>
            <pc:sldMk cId="1664191630" sldId="258"/>
            <ac:picMk id="3" creationId="{C0EAAAF7-DE62-9A96-4D4E-4CC81CF3A1FD}"/>
          </ac:picMkLst>
        </pc:picChg>
        <pc:cxnChg chg="add mod">
          <ac:chgData name="Hasse Tranefors" userId="1e6656af98842979" providerId="LiveId" clId="{46CF714E-BE17-4BAB-A383-EDC303BAE89B}" dt="2025-09-18T12:44:25.784" v="127" actId="14100"/>
          <ac:cxnSpMkLst>
            <pc:docMk/>
            <pc:sldMk cId="1664191630" sldId="258"/>
            <ac:cxnSpMk id="5" creationId="{C77BAE85-F858-AD9D-06E4-B4C3B27D8773}"/>
          </ac:cxnSpMkLst>
        </pc:cxnChg>
        <pc:cxnChg chg="add mod">
          <ac:chgData name="Hasse Tranefors" userId="1e6656af98842979" providerId="LiveId" clId="{46CF714E-BE17-4BAB-A383-EDC303BAE89B}" dt="2025-09-18T12:36:01.315" v="59" actId="14100"/>
          <ac:cxnSpMkLst>
            <pc:docMk/>
            <pc:sldMk cId="1664191630" sldId="258"/>
            <ac:cxnSpMk id="6" creationId="{BA11D494-1C8C-E44C-9D26-0CC44F3CDEA4}"/>
          </ac:cxnSpMkLst>
        </pc:cxnChg>
        <pc:cxnChg chg="add mod">
          <ac:chgData name="Hasse Tranefors" userId="1e6656af98842979" providerId="LiveId" clId="{46CF714E-BE17-4BAB-A383-EDC303BAE89B}" dt="2025-09-18T12:36:50.833" v="68" actId="14100"/>
          <ac:cxnSpMkLst>
            <pc:docMk/>
            <pc:sldMk cId="1664191630" sldId="258"/>
            <ac:cxnSpMk id="7" creationId="{78CC7BBA-B256-9774-C853-A33B3BA593E6}"/>
          </ac:cxnSpMkLst>
        </pc:cxnChg>
        <pc:cxnChg chg="add mod">
          <ac:chgData name="Hasse Tranefors" userId="1e6656af98842979" providerId="LiveId" clId="{46CF714E-BE17-4BAB-A383-EDC303BAE89B}" dt="2025-09-18T12:36:27.358" v="65" actId="14100"/>
          <ac:cxnSpMkLst>
            <pc:docMk/>
            <pc:sldMk cId="1664191630" sldId="258"/>
            <ac:cxnSpMk id="8" creationId="{B057DF64-5510-13AB-AAD4-95826B468FB5}"/>
          </ac:cxnSpMkLst>
        </pc:cxnChg>
        <pc:cxnChg chg="add mod">
          <ac:chgData name="Hasse Tranefors" userId="1e6656af98842979" providerId="LiveId" clId="{46CF714E-BE17-4BAB-A383-EDC303BAE89B}" dt="2025-09-18T12:54:37.042" v="193" actId="14100"/>
          <ac:cxnSpMkLst>
            <pc:docMk/>
            <pc:sldMk cId="1664191630" sldId="258"/>
            <ac:cxnSpMk id="9" creationId="{8B802909-0301-ED50-6289-155FD538C4CC}"/>
          </ac:cxnSpMkLst>
        </pc:cxnChg>
        <pc:cxnChg chg="add mod">
          <ac:chgData name="Hasse Tranefors" userId="1e6656af98842979" providerId="LiveId" clId="{46CF714E-BE17-4BAB-A383-EDC303BAE89B}" dt="2025-09-18T12:42:37.362" v="118" actId="14100"/>
          <ac:cxnSpMkLst>
            <pc:docMk/>
            <pc:sldMk cId="1664191630" sldId="258"/>
            <ac:cxnSpMk id="10" creationId="{DAA7061C-5F3E-E496-E3BB-7D62415809B3}"/>
          </ac:cxnSpMkLst>
        </pc:cxnChg>
        <pc:cxnChg chg="add mod">
          <ac:chgData name="Hasse Tranefors" userId="1e6656af98842979" providerId="LiveId" clId="{46CF714E-BE17-4BAB-A383-EDC303BAE89B}" dt="2025-09-18T12:42:30.643" v="116" actId="14100"/>
          <ac:cxnSpMkLst>
            <pc:docMk/>
            <pc:sldMk cId="1664191630" sldId="258"/>
            <ac:cxnSpMk id="11" creationId="{FFC9777B-6E24-DACF-1356-E0265FB16252}"/>
          </ac:cxnSpMkLst>
        </pc:cxnChg>
        <pc:cxnChg chg="add mod">
          <ac:chgData name="Hasse Tranefors" userId="1e6656af98842979" providerId="LiveId" clId="{46CF714E-BE17-4BAB-A383-EDC303BAE89B}" dt="2025-09-18T12:38:04.313" v="77" actId="14100"/>
          <ac:cxnSpMkLst>
            <pc:docMk/>
            <pc:sldMk cId="1664191630" sldId="258"/>
            <ac:cxnSpMk id="17" creationId="{4538AECD-5390-CAB2-CA20-9E9347800F43}"/>
          </ac:cxnSpMkLst>
        </pc:cxnChg>
        <pc:cxnChg chg="add mod">
          <ac:chgData name="Hasse Tranefors" userId="1e6656af98842979" providerId="LiveId" clId="{46CF714E-BE17-4BAB-A383-EDC303BAE89B}" dt="2025-09-18T12:39:37.478" v="91" actId="14100"/>
          <ac:cxnSpMkLst>
            <pc:docMk/>
            <pc:sldMk cId="1664191630" sldId="258"/>
            <ac:cxnSpMk id="18" creationId="{3BA18902-E5D3-D0F8-1190-B975F53BA0C2}"/>
          </ac:cxnSpMkLst>
        </pc:cxnChg>
        <pc:cxnChg chg="add mod">
          <ac:chgData name="Hasse Tranefors" userId="1e6656af98842979" providerId="LiveId" clId="{46CF714E-BE17-4BAB-A383-EDC303BAE89B}" dt="2025-09-18T12:38:09.939" v="78" actId="14100"/>
          <ac:cxnSpMkLst>
            <pc:docMk/>
            <pc:sldMk cId="1664191630" sldId="258"/>
            <ac:cxnSpMk id="19" creationId="{C929C11D-7115-1CE8-3ED4-A249866AE65C}"/>
          </ac:cxnSpMkLst>
        </pc:cxnChg>
        <pc:cxnChg chg="add mod">
          <ac:chgData name="Hasse Tranefors" userId="1e6656af98842979" providerId="LiveId" clId="{46CF714E-BE17-4BAB-A383-EDC303BAE89B}" dt="2025-09-18T13:02:51.381" v="257" actId="14100"/>
          <ac:cxnSpMkLst>
            <pc:docMk/>
            <pc:sldMk cId="1664191630" sldId="258"/>
            <ac:cxnSpMk id="20" creationId="{8293C911-7D38-6828-A575-099431C0BE24}"/>
          </ac:cxnSpMkLst>
        </pc:cxnChg>
        <pc:cxnChg chg="add mod">
          <ac:chgData name="Hasse Tranefors" userId="1e6656af98842979" providerId="LiveId" clId="{46CF714E-BE17-4BAB-A383-EDC303BAE89B}" dt="2025-09-18T12:35:40.745" v="55" actId="14100"/>
          <ac:cxnSpMkLst>
            <pc:docMk/>
            <pc:sldMk cId="1664191630" sldId="258"/>
            <ac:cxnSpMk id="21" creationId="{EC009AF2-07CD-216E-5E39-A9BF05F4815D}"/>
          </ac:cxnSpMkLst>
        </pc:cxnChg>
        <pc:cxnChg chg="add mod">
          <ac:chgData name="Hasse Tranefors" userId="1e6656af98842979" providerId="LiveId" clId="{46CF714E-BE17-4BAB-A383-EDC303BAE89B}" dt="2025-09-18T12:35:53.258" v="57" actId="14100"/>
          <ac:cxnSpMkLst>
            <pc:docMk/>
            <pc:sldMk cId="1664191630" sldId="258"/>
            <ac:cxnSpMk id="22" creationId="{23F63D09-7C28-158F-6A01-53FBFE014FDD}"/>
          </ac:cxnSpMkLst>
        </pc:cxnChg>
        <pc:cxnChg chg="add mod">
          <ac:chgData name="Hasse Tranefors" userId="1e6656af98842979" providerId="LiveId" clId="{46CF714E-BE17-4BAB-A383-EDC303BAE89B}" dt="2025-09-18T12:40:27.524" v="95" actId="14100"/>
          <ac:cxnSpMkLst>
            <pc:docMk/>
            <pc:sldMk cId="1664191630" sldId="258"/>
            <ac:cxnSpMk id="40" creationId="{24F3059D-2045-7EF3-E59F-9404BF12981B}"/>
          </ac:cxnSpMkLst>
        </pc:cxnChg>
        <pc:cxnChg chg="add mod">
          <ac:chgData name="Hasse Tranefors" userId="1e6656af98842979" providerId="LiveId" clId="{46CF714E-BE17-4BAB-A383-EDC303BAE89B}" dt="2025-09-18T12:39:39.430" v="92" actId="1076"/>
          <ac:cxnSpMkLst>
            <pc:docMk/>
            <pc:sldMk cId="1664191630" sldId="258"/>
            <ac:cxnSpMk id="41" creationId="{B6E87568-B469-1D3D-61B7-D56432391BA8}"/>
          </ac:cxnSpMkLst>
        </pc:cxnChg>
        <pc:cxnChg chg="add mod">
          <ac:chgData name="Hasse Tranefors" userId="1e6656af98842979" providerId="LiveId" clId="{46CF714E-BE17-4BAB-A383-EDC303BAE89B}" dt="2025-09-18T12:39:50.639" v="93" actId="14100"/>
          <ac:cxnSpMkLst>
            <pc:docMk/>
            <pc:sldMk cId="1664191630" sldId="258"/>
            <ac:cxnSpMk id="42" creationId="{1BC2A365-EEC2-8795-C87E-D06E7FA4C633}"/>
          </ac:cxnSpMkLst>
        </pc:cxnChg>
        <pc:cxnChg chg="add mod">
          <ac:chgData name="Hasse Tranefors" userId="1e6656af98842979" providerId="LiveId" clId="{46CF714E-BE17-4BAB-A383-EDC303BAE89B}" dt="2025-09-18T12:38:53.648" v="85" actId="14100"/>
          <ac:cxnSpMkLst>
            <pc:docMk/>
            <pc:sldMk cId="1664191630" sldId="258"/>
            <ac:cxnSpMk id="43" creationId="{F7B0E952-AEAE-127C-5EDC-656605D3CAEF}"/>
          </ac:cxnSpMkLst>
        </pc:cxnChg>
        <pc:cxnChg chg="add mod">
          <ac:chgData name="Hasse Tranefors" userId="1e6656af98842979" providerId="LiveId" clId="{46CF714E-BE17-4BAB-A383-EDC303BAE89B}" dt="2025-09-18T12:41:26.451" v="109" actId="14100"/>
          <ac:cxnSpMkLst>
            <pc:docMk/>
            <pc:sldMk cId="1664191630" sldId="258"/>
            <ac:cxnSpMk id="50" creationId="{EA9BBFAC-AF3E-9C7A-D250-FC6E7F75B7B1}"/>
          </ac:cxnSpMkLst>
        </pc:cxnChg>
        <pc:cxnChg chg="add mod">
          <ac:chgData name="Hasse Tranefors" userId="1e6656af98842979" providerId="LiveId" clId="{46CF714E-BE17-4BAB-A383-EDC303BAE89B}" dt="2025-09-18T12:41:12.280" v="106" actId="14100"/>
          <ac:cxnSpMkLst>
            <pc:docMk/>
            <pc:sldMk cId="1664191630" sldId="258"/>
            <ac:cxnSpMk id="51" creationId="{36210F54-F1D0-461A-3A5D-274E2EF61A7A}"/>
          </ac:cxnSpMkLst>
        </pc:cxnChg>
        <pc:cxnChg chg="add mod">
          <ac:chgData name="Hasse Tranefors" userId="1e6656af98842979" providerId="LiveId" clId="{46CF714E-BE17-4BAB-A383-EDC303BAE89B}" dt="2025-09-18T13:02:15.241" v="254" actId="14100"/>
          <ac:cxnSpMkLst>
            <pc:docMk/>
            <pc:sldMk cId="1664191630" sldId="258"/>
            <ac:cxnSpMk id="52" creationId="{440AC1B5-EC76-88D0-4CA5-337A2BEAF46A}"/>
          </ac:cxnSpMkLst>
        </pc:cxnChg>
        <pc:cxnChg chg="add mod">
          <ac:chgData name="Hasse Tranefors" userId="1e6656af98842979" providerId="LiveId" clId="{46CF714E-BE17-4BAB-A383-EDC303BAE89B}" dt="2025-09-18T12:40:47.558" v="101" actId="14100"/>
          <ac:cxnSpMkLst>
            <pc:docMk/>
            <pc:sldMk cId="1664191630" sldId="258"/>
            <ac:cxnSpMk id="53" creationId="{75E9259B-BF57-234F-16CE-FE5EB0D36DEB}"/>
          </ac:cxnSpMkLst>
        </pc:cxnChg>
        <pc:cxnChg chg="add mod">
          <ac:chgData name="Hasse Tranefors" userId="1e6656af98842979" providerId="LiveId" clId="{46CF714E-BE17-4BAB-A383-EDC303BAE89B}" dt="2025-09-18T12:42:17.761" v="114" actId="14100"/>
          <ac:cxnSpMkLst>
            <pc:docMk/>
            <pc:sldMk cId="1664191630" sldId="258"/>
            <ac:cxnSpMk id="59" creationId="{92762865-A752-FD4C-8B4B-B56CE4C248CB}"/>
          </ac:cxnSpMkLst>
        </pc:cxnChg>
        <pc:cxnChg chg="add mod">
          <ac:chgData name="Hasse Tranefors" userId="1e6656af98842979" providerId="LiveId" clId="{46CF714E-BE17-4BAB-A383-EDC303BAE89B}" dt="2025-09-18T12:43:05.286" v="121" actId="14100"/>
          <ac:cxnSpMkLst>
            <pc:docMk/>
            <pc:sldMk cId="1664191630" sldId="258"/>
            <ac:cxnSpMk id="65" creationId="{13C4E74C-179B-A30D-1CF7-FE365927D636}"/>
          </ac:cxnSpMkLst>
        </pc:cxnChg>
        <pc:cxnChg chg="add mod">
          <ac:chgData name="Hasse Tranefors" userId="1e6656af98842979" providerId="LiveId" clId="{46CF714E-BE17-4BAB-A383-EDC303BAE89B}" dt="2025-09-18T12:43:31.170" v="124" actId="14100"/>
          <ac:cxnSpMkLst>
            <pc:docMk/>
            <pc:sldMk cId="1664191630" sldId="258"/>
            <ac:cxnSpMk id="67" creationId="{4D1070D4-E50F-8436-8291-F4F38CD7F349}"/>
          </ac:cxnSpMkLst>
        </pc:cxnChg>
        <pc:cxnChg chg="add mod">
          <ac:chgData name="Hasse Tranefors" userId="1e6656af98842979" providerId="LiveId" clId="{46CF714E-BE17-4BAB-A383-EDC303BAE89B}" dt="2025-09-18T12:45:23.775" v="130" actId="14100"/>
          <ac:cxnSpMkLst>
            <pc:docMk/>
            <pc:sldMk cId="1664191630" sldId="258"/>
            <ac:cxnSpMk id="70" creationId="{B2E1B98D-676E-2815-67EB-28F88364C054}"/>
          </ac:cxnSpMkLst>
        </pc:cxnChg>
        <pc:cxnChg chg="add del mod">
          <ac:chgData name="Hasse Tranefors" userId="1e6656af98842979" providerId="LiveId" clId="{46CF714E-BE17-4BAB-A383-EDC303BAE89B}" dt="2025-09-18T12:48:23.362" v="139" actId="21"/>
          <ac:cxnSpMkLst>
            <pc:docMk/>
            <pc:sldMk cId="1664191630" sldId="258"/>
            <ac:cxnSpMk id="74" creationId="{FEF7FE5D-289A-0378-037C-E43B62BFC52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97DD21-4C09-6F00-AB0D-42C32EAAD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E5E32E-EF75-E693-CE4E-F075D4987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D29A94-089A-CA20-A977-0C070614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D8F-AE41-4FCE-9DBA-860D63C5CE29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867265-446B-AD67-2535-EEBBBFC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D4D387-B276-94CD-EE51-14E7CB39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C2C2-039C-4508-B528-1BCB293BDE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3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68A5C7-8EB9-B741-5003-02824687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4E7AC90-E46C-1380-555A-A55C77FA9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9A82C8-E4AE-F08B-2ED6-94A958B4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D8F-AE41-4FCE-9DBA-860D63C5CE29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65081B-2256-0321-0D03-6711AB28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3703D0-31FF-3A7A-5EE5-E2925DFE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C2C2-039C-4508-B528-1BCB293BDE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98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4EE7EDC-1412-1BE9-0BF2-B07315CF5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4EA39F7-25BC-5EA4-EF00-41AFE442F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9036D7-4921-AA51-27BB-63CDB89C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D8F-AE41-4FCE-9DBA-860D63C5CE29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7FB8CC-B70D-6B26-CEA6-F25AC717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48CB7F-17E0-DD6E-4FFE-F80A047A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C2C2-039C-4508-B528-1BCB293BDE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56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1C5926-9938-9F3A-60CF-1D2B0258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D05050-0F5B-24F7-045E-EA7CDADC2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CF6243-9616-44D5-FF3C-5B1B9E97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D8F-AE41-4FCE-9DBA-860D63C5CE29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4DC1F4-0D7B-A307-2842-A098CE48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F01503-A484-C51D-CF5D-DE1C1E8B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C2C2-039C-4508-B528-1BCB293BDE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84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9B5B78-6274-1D84-8E1A-27B9A2BB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E94CD2-B8D3-E58C-44C7-416D8F865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B44185-D9B0-B639-DB12-916DC02A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D8F-AE41-4FCE-9DBA-860D63C5CE29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570CC8-B497-F37C-DA19-67E8604F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49190B-361D-B6EC-5237-8AEFC0E7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C2C2-039C-4508-B528-1BCB293BDE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60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7A0834-C1FB-2822-80AB-E203C75B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B3F443-2156-D125-782F-BF4276E52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3D7E6D4-57E7-89EA-7ED7-3FE366599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4F6554-69C6-6E6B-52A2-15FD184A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D8F-AE41-4FCE-9DBA-860D63C5CE29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645A41-9944-5243-EE3E-2AC201C9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6C5A1CE-28AC-2E99-D104-6A3DEBFB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C2C2-039C-4508-B528-1BCB293BDE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74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846BCE-9EAD-A27F-2F60-3EFB9AD0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07A59F-5648-9776-B827-F05A1E12D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93CC64-7141-D015-1DDA-A886111C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14FF0A-1290-B83B-9A17-3F8717EA4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38D04DA-3E74-586D-1B78-B8077DAF0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65AB662-4F65-BC5C-4972-EC6036BD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D8F-AE41-4FCE-9DBA-860D63C5CE29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9256E5A-B9F6-BD0C-5425-BC58D7BC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CA3FA7C-6276-E023-CCB1-097A3A6C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C2C2-039C-4508-B528-1BCB293BDE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16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A205D-5F0F-3FF0-CA16-09803D08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77CB51-5345-FEE4-A1FA-57056AC1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D8F-AE41-4FCE-9DBA-860D63C5CE29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8809BA8-09D5-80B2-A15A-A997B889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079822E-B8B4-9030-F073-07F5660F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C2C2-039C-4508-B528-1BCB293BDE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34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145C8E5-C926-8867-385D-FEF60E88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D8F-AE41-4FCE-9DBA-860D63C5CE29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FBDE-F436-B2C3-2925-1CA23B3B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98B26E2-C233-FF80-3C10-8E951B01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C2C2-039C-4508-B528-1BCB293BDE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26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DAD4BC-49D4-54CE-AEFA-40605FEF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3F5570-1FA6-0AB7-4195-DCA6B923D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86B7FF-305C-498B-7F49-83FB445D3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2858C5D-1A93-409D-2480-889489AE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D8F-AE41-4FCE-9DBA-860D63C5CE29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7C1146-64BE-FD9F-DCF0-2B49E599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C565C33-1D65-1151-28C1-559BEF35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C2C2-039C-4508-B528-1BCB293BDE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0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13414F-56BE-CA49-F033-3712E46E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BA6B68-9739-FABA-9623-C7DDF5825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86F71E-65E3-5E60-C70D-27FC49BE4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241D062-204B-64F6-9C6D-1D033EAC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D8F-AE41-4FCE-9DBA-860D63C5CE29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56B6E3D-1CB2-3C27-1C55-FB154A80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4A9E85-3229-DE69-B0FC-4F375B9F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C2C2-039C-4508-B528-1BCB293BDE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64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B5D9E4E-3764-1028-7A3B-85E15B3D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F78209-1905-6D65-B9C3-6CA2498A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458E61-C3FA-3648-AC72-D94D6694B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BDD8F-AE41-4FCE-9DBA-860D63C5CE29}" type="datetimeFigureOut">
              <a:rPr lang="sv-SE" smtClean="0"/>
              <a:t>2025-09-18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2675B7-5CA6-A468-78EC-6136AC435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72F65A-63B5-0FDB-94A4-EBBF63C6E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ADC2C2-039C-4508-B528-1BCB293BDE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55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Mellanmål, inomhus, skärm, mat&#10;&#10;AI-genererat innehåll kan vara felaktigt.">
            <a:extLst>
              <a:ext uri="{FF2B5EF4-FFF2-40B4-BE49-F238E27FC236}">
                <a16:creationId xmlns:a16="http://schemas.microsoft.com/office/drawing/2014/main" id="{C0EAAAF7-DE62-9A96-4D4E-4CC81CF3A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30399" y="592380"/>
            <a:ext cx="8305914" cy="5656019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C77BAE85-F858-AD9D-06E4-B4C3B27D8773}"/>
              </a:ext>
            </a:extLst>
          </p:cNvPr>
          <p:cNvCxnSpPr>
            <a:cxnSpLocks/>
          </p:cNvCxnSpPr>
          <p:nvPr/>
        </p:nvCxnSpPr>
        <p:spPr>
          <a:xfrm>
            <a:off x="6112935" y="396812"/>
            <a:ext cx="0" cy="2829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BA11D494-1C8C-E44C-9D26-0CC44F3CDEA4}"/>
              </a:ext>
            </a:extLst>
          </p:cNvPr>
          <p:cNvCxnSpPr>
            <a:cxnSpLocks/>
          </p:cNvCxnSpPr>
          <p:nvPr/>
        </p:nvCxnSpPr>
        <p:spPr>
          <a:xfrm>
            <a:off x="5329767" y="389466"/>
            <a:ext cx="1397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8CC7BBA-B256-9774-C853-A33B3BA593E6}"/>
              </a:ext>
            </a:extLst>
          </p:cNvPr>
          <p:cNvCxnSpPr>
            <a:cxnSpLocks/>
          </p:cNvCxnSpPr>
          <p:nvPr/>
        </p:nvCxnSpPr>
        <p:spPr>
          <a:xfrm>
            <a:off x="4364565" y="406400"/>
            <a:ext cx="76203" cy="9228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B057DF64-5510-13AB-AAD4-95826B468FB5}"/>
              </a:ext>
            </a:extLst>
          </p:cNvPr>
          <p:cNvCxnSpPr>
            <a:cxnSpLocks/>
          </p:cNvCxnSpPr>
          <p:nvPr/>
        </p:nvCxnSpPr>
        <p:spPr>
          <a:xfrm>
            <a:off x="2396067" y="389465"/>
            <a:ext cx="203200" cy="9398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8B802909-0301-ED50-6289-155FD538C4CC}"/>
              </a:ext>
            </a:extLst>
          </p:cNvPr>
          <p:cNvCxnSpPr>
            <a:cxnSpLocks/>
            <a:stCxn id="85" idx="1"/>
          </p:cNvCxnSpPr>
          <p:nvPr/>
        </p:nvCxnSpPr>
        <p:spPr>
          <a:xfrm flipH="1">
            <a:off x="9702800" y="4590534"/>
            <a:ext cx="914512" cy="1846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DAA7061C-5F3E-E496-E3BB-7D62415809B3}"/>
              </a:ext>
            </a:extLst>
          </p:cNvPr>
          <p:cNvCxnSpPr>
            <a:cxnSpLocks/>
          </p:cNvCxnSpPr>
          <p:nvPr/>
        </p:nvCxnSpPr>
        <p:spPr>
          <a:xfrm flipH="1">
            <a:off x="9178505" y="3429000"/>
            <a:ext cx="143880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FFC9777B-6E24-DACF-1356-E0265FB16252}"/>
              </a:ext>
            </a:extLst>
          </p:cNvPr>
          <p:cNvCxnSpPr>
            <a:cxnSpLocks/>
          </p:cNvCxnSpPr>
          <p:nvPr/>
        </p:nvCxnSpPr>
        <p:spPr>
          <a:xfrm flipH="1" flipV="1">
            <a:off x="9702800" y="1532467"/>
            <a:ext cx="965312" cy="3217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4538AECD-5390-CAB2-CA20-9E9347800F43}"/>
              </a:ext>
            </a:extLst>
          </p:cNvPr>
          <p:cNvCxnSpPr>
            <a:cxnSpLocks/>
          </p:cNvCxnSpPr>
          <p:nvPr/>
        </p:nvCxnSpPr>
        <p:spPr>
          <a:xfrm>
            <a:off x="1523888" y="2857500"/>
            <a:ext cx="872179" cy="139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3BA18902-E5D3-D0F8-1190-B975F53BA0C2}"/>
              </a:ext>
            </a:extLst>
          </p:cNvPr>
          <p:cNvCxnSpPr>
            <a:cxnSpLocks/>
          </p:cNvCxnSpPr>
          <p:nvPr/>
        </p:nvCxnSpPr>
        <p:spPr>
          <a:xfrm flipV="1">
            <a:off x="1549400" y="3420389"/>
            <a:ext cx="1989668" cy="3260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C929C11D-7115-1CE8-3ED4-A249866AE65C}"/>
              </a:ext>
            </a:extLst>
          </p:cNvPr>
          <p:cNvCxnSpPr>
            <a:cxnSpLocks/>
          </p:cNvCxnSpPr>
          <p:nvPr/>
        </p:nvCxnSpPr>
        <p:spPr>
          <a:xfrm>
            <a:off x="1523888" y="2171627"/>
            <a:ext cx="2840677" cy="4869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8293C911-7D38-6828-A575-099431C0BE24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3481916" y="415900"/>
            <a:ext cx="146050" cy="11165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EC009AF2-07CD-216E-5E39-A9BF05F4815D}"/>
              </a:ext>
            </a:extLst>
          </p:cNvPr>
          <p:cNvCxnSpPr>
            <a:cxnSpLocks/>
          </p:cNvCxnSpPr>
          <p:nvPr/>
        </p:nvCxnSpPr>
        <p:spPr>
          <a:xfrm flipH="1">
            <a:off x="7763933" y="406400"/>
            <a:ext cx="736600" cy="10329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23F63D09-7C28-158F-6A01-53FBFE014FDD}"/>
              </a:ext>
            </a:extLst>
          </p:cNvPr>
          <p:cNvCxnSpPr>
            <a:cxnSpLocks/>
          </p:cNvCxnSpPr>
          <p:nvPr/>
        </p:nvCxnSpPr>
        <p:spPr>
          <a:xfrm flipH="1">
            <a:off x="6722534" y="406400"/>
            <a:ext cx="12700" cy="18457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24F3059D-2045-7EF3-E59F-9404BF12981B}"/>
              </a:ext>
            </a:extLst>
          </p:cNvPr>
          <p:cNvCxnSpPr>
            <a:cxnSpLocks/>
          </p:cNvCxnSpPr>
          <p:nvPr/>
        </p:nvCxnSpPr>
        <p:spPr>
          <a:xfrm flipH="1" flipV="1">
            <a:off x="7001933" y="4561398"/>
            <a:ext cx="482600" cy="1872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B6E87568-B469-1D3D-61B7-D56432391BA8}"/>
              </a:ext>
            </a:extLst>
          </p:cNvPr>
          <p:cNvCxnSpPr>
            <a:cxnSpLocks/>
          </p:cNvCxnSpPr>
          <p:nvPr/>
        </p:nvCxnSpPr>
        <p:spPr>
          <a:xfrm>
            <a:off x="1523888" y="4106259"/>
            <a:ext cx="944034" cy="169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1BC2A365-EEC2-8795-C87E-D06E7FA4C633}"/>
              </a:ext>
            </a:extLst>
          </p:cNvPr>
          <p:cNvCxnSpPr>
            <a:cxnSpLocks/>
          </p:cNvCxnSpPr>
          <p:nvPr/>
        </p:nvCxnSpPr>
        <p:spPr>
          <a:xfrm flipV="1">
            <a:off x="1549400" y="4453466"/>
            <a:ext cx="1642533" cy="215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F7B0E952-AEAE-127C-5EDC-656605D3CAEF}"/>
              </a:ext>
            </a:extLst>
          </p:cNvPr>
          <p:cNvCxnSpPr>
            <a:cxnSpLocks/>
          </p:cNvCxnSpPr>
          <p:nvPr/>
        </p:nvCxnSpPr>
        <p:spPr>
          <a:xfrm>
            <a:off x="1549400" y="5511800"/>
            <a:ext cx="10244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Rak pilkoppling 49">
            <a:extLst>
              <a:ext uri="{FF2B5EF4-FFF2-40B4-BE49-F238E27FC236}">
                <a16:creationId xmlns:a16="http://schemas.microsoft.com/office/drawing/2014/main" id="{EA9BBFAC-AF3E-9C7A-D250-FC6E7F75B7B1}"/>
              </a:ext>
            </a:extLst>
          </p:cNvPr>
          <p:cNvCxnSpPr>
            <a:cxnSpLocks/>
          </p:cNvCxnSpPr>
          <p:nvPr/>
        </p:nvCxnSpPr>
        <p:spPr>
          <a:xfrm flipV="1">
            <a:off x="3627966" y="5621867"/>
            <a:ext cx="193536" cy="8466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Rak pilkoppling 50">
            <a:extLst>
              <a:ext uri="{FF2B5EF4-FFF2-40B4-BE49-F238E27FC236}">
                <a16:creationId xmlns:a16="http://schemas.microsoft.com/office/drawing/2014/main" id="{36210F54-F1D0-461A-3A5D-274E2EF61A7A}"/>
              </a:ext>
            </a:extLst>
          </p:cNvPr>
          <p:cNvCxnSpPr>
            <a:cxnSpLocks/>
          </p:cNvCxnSpPr>
          <p:nvPr/>
        </p:nvCxnSpPr>
        <p:spPr>
          <a:xfrm flipV="1">
            <a:off x="5329767" y="5621867"/>
            <a:ext cx="0" cy="8466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Rak pilkoppling 51">
            <a:extLst>
              <a:ext uri="{FF2B5EF4-FFF2-40B4-BE49-F238E27FC236}">
                <a16:creationId xmlns:a16="http://schemas.microsoft.com/office/drawing/2014/main" id="{440AC1B5-EC76-88D0-4CA5-337A2BEAF46A}"/>
              </a:ext>
            </a:extLst>
          </p:cNvPr>
          <p:cNvCxnSpPr>
            <a:cxnSpLocks/>
            <a:stCxn id="97" idx="0"/>
          </p:cNvCxnSpPr>
          <p:nvPr/>
        </p:nvCxnSpPr>
        <p:spPr>
          <a:xfrm flipV="1">
            <a:off x="6563783" y="5778393"/>
            <a:ext cx="171451" cy="6455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Rak pilkoppling 52">
            <a:extLst>
              <a:ext uri="{FF2B5EF4-FFF2-40B4-BE49-F238E27FC236}">
                <a16:creationId xmlns:a16="http://schemas.microsoft.com/office/drawing/2014/main" id="{75E9259B-BF57-234F-16CE-FE5EB0D36DEB}"/>
              </a:ext>
            </a:extLst>
          </p:cNvPr>
          <p:cNvCxnSpPr>
            <a:cxnSpLocks/>
          </p:cNvCxnSpPr>
          <p:nvPr/>
        </p:nvCxnSpPr>
        <p:spPr>
          <a:xfrm flipV="1">
            <a:off x="8360833" y="5621867"/>
            <a:ext cx="0" cy="8294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Rak pilkoppling 58">
            <a:extLst>
              <a:ext uri="{FF2B5EF4-FFF2-40B4-BE49-F238E27FC236}">
                <a16:creationId xmlns:a16="http://schemas.microsoft.com/office/drawing/2014/main" id="{92762865-A752-FD4C-8B4B-B56CE4C248CB}"/>
              </a:ext>
            </a:extLst>
          </p:cNvPr>
          <p:cNvCxnSpPr>
            <a:cxnSpLocks/>
          </p:cNvCxnSpPr>
          <p:nvPr/>
        </p:nvCxnSpPr>
        <p:spPr>
          <a:xfrm flipH="1">
            <a:off x="8132233" y="2388238"/>
            <a:ext cx="2485079" cy="2702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Rak pilkoppling 64">
            <a:extLst>
              <a:ext uri="{FF2B5EF4-FFF2-40B4-BE49-F238E27FC236}">
                <a16:creationId xmlns:a16="http://schemas.microsoft.com/office/drawing/2014/main" id="{13C4E74C-179B-A30D-1CF7-FE365927D636}"/>
              </a:ext>
            </a:extLst>
          </p:cNvPr>
          <p:cNvCxnSpPr>
            <a:cxnSpLocks/>
          </p:cNvCxnSpPr>
          <p:nvPr/>
        </p:nvCxnSpPr>
        <p:spPr>
          <a:xfrm flipH="1" flipV="1">
            <a:off x="7971424" y="3852333"/>
            <a:ext cx="1403348" cy="25787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Rak pilkoppling 66">
            <a:extLst>
              <a:ext uri="{FF2B5EF4-FFF2-40B4-BE49-F238E27FC236}">
                <a16:creationId xmlns:a16="http://schemas.microsoft.com/office/drawing/2014/main" id="{4D1070D4-E50F-8436-8291-F4F38CD7F349}"/>
              </a:ext>
            </a:extLst>
          </p:cNvPr>
          <p:cNvCxnSpPr>
            <a:cxnSpLocks/>
          </p:cNvCxnSpPr>
          <p:nvPr/>
        </p:nvCxnSpPr>
        <p:spPr>
          <a:xfrm flipV="1">
            <a:off x="4494601" y="4390845"/>
            <a:ext cx="536061" cy="20744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Rak pilkoppling 69">
            <a:extLst>
              <a:ext uri="{FF2B5EF4-FFF2-40B4-BE49-F238E27FC236}">
                <a16:creationId xmlns:a16="http://schemas.microsoft.com/office/drawing/2014/main" id="{B2E1B98D-676E-2815-67EB-28F88364C054}"/>
              </a:ext>
            </a:extLst>
          </p:cNvPr>
          <p:cNvCxnSpPr>
            <a:cxnSpLocks/>
          </p:cNvCxnSpPr>
          <p:nvPr/>
        </p:nvCxnSpPr>
        <p:spPr>
          <a:xfrm>
            <a:off x="4847054" y="406400"/>
            <a:ext cx="124995" cy="21169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textruta 74">
            <a:extLst>
              <a:ext uri="{FF2B5EF4-FFF2-40B4-BE49-F238E27FC236}">
                <a16:creationId xmlns:a16="http://schemas.microsoft.com/office/drawing/2014/main" id="{816E90D0-797D-76FA-18BE-957440B9967A}"/>
              </a:ext>
            </a:extLst>
          </p:cNvPr>
          <p:cNvSpPr txBox="1"/>
          <p:nvPr/>
        </p:nvSpPr>
        <p:spPr>
          <a:xfrm>
            <a:off x="5864387" y="35541"/>
            <a:ext cx="42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12</a:t>
            </a: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43246F7F-AF56-B8EA-2C14-D6BDEFAD616A}"/>
              </a:ext>
            </a:extLst>
          </p:cNvPr>
          <p:cNvSpPr txBox="1"/>
          <p:nvPr/>
        </p:nvSpPr>
        <p:spPr>
          <a:xfrm>
            <a:off x="5177367" y="35541"/>
            <a:ext cx="32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C1859FF2-5643-895B-2CE2-74EBB009D88F}"/>
              </a:ext>
            </a:extLst>
          </p:cNvPr>
          <p:cNvSpPr txBox="1"/>
          <p:nvPr/>
        </p:nvSpPr>
        <p:spPr>
          <a:xfrm>
            <a:off x="4623965" y="35541"/>
            <a:ext cx="44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11</a:t>
            </a: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F967E98B-9496-8645-AE16-686C76BA02DC}"/>
              </a:ext>
            </a:extLst>
          </p:cNvPr>
          <p:cNvSpPr txBox="1"/>
          <p:nvPr/>
        </p:nvSpPr>
        <p:spPr>
          <a:xfrm>
            <a:off x="4217198" y="22767"/>
            <a:ext cx="37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A9DFA8E4-EE8C-9824-8AAD-F0E2EDC1609E}"/>
              </a:ext>
            </a:extLst>
          </p:cNvPr>
          <p:cNvSpPr txBox="1"/>
          <p:nvPr/>
        </p:nvSpPr>
        <p:spPr>
          <a:xfrm>
            <a:off x="3296448" y="46568"/>
            <a:ext cx="37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92B20BAB-54E0-D4D9-FE16-5FC19EA9953A}"/>
              </a:ext>
            </a:extLst>
          </p:cNvPr>
          <p:cNvSpPr txBox="1"/>
          <p:nvPr/>
        </p:nvSpPr>
        <p:spPr>
          <a:xfrm>
            <a:off x="2231207" y="26119"/>
            <a:ext cx="37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FE326BFF-CE72-0F13-1A4B-6420A5002E74}"/>
              </a:ext>
            </a:extLst>
          </p:cNvPr>
          <p:cNvSpPr txBox="1"/>
          <p:nvPr/>
        </p:nvSpPr>
        <p:spPr>
          <a:xfrm>
            <a:off x="1056976" y="1986961"/>
            <a:ext cx="44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10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1725FA3A-EAC7-7DE7-8642-3927B4A74A58}"/>
              </a:ext>
            </a:extLst>
          </p:cNvPr>
          <p:cNvSpPr txBox="1"/>
          <p:nvPr/>
        </p:nvSpPr>
        <p:spPr>
          <a:xfrm>
            <a:off x="10677219" y="1669534"/>
            <a:ext cx="37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01C54B31-807C-301D-22C9-3478AA400AC6}"/>
              </a:ext>
            </a:extLst>
          </p:cNvPr>
          <p:cNvSpPr txBox="1"/>
          <p:nvPr/>
        </p:nvSpPr>
        <p:spPr>
          <a:xfrm>
            <a:off x="8360833" y="47525"/>
            <a:ext cx="37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0992B35C-905E-36C5-AADA-A66B3590987E}"/>
              </a:ext>
            </a:extLst>
          </p:cNvPr>
          <p:cNvSpPr txBox="1"/>
          <p:nvPr/>
        </p:nvSpPr>
        <p:spPr>
          <a:xfrm>
            <a:off x="6584038" y="35541"/>
            <a:ext cx="37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B4D14BEE-686D-DB9B-6852-2E54B7A43EB6}"/>
              </a:ext>
            </a:extLst>
          </p:cNvPr>
          <p:cNvSpPr txBox="1"/>
          <p:nvPr/>
        </p:nvSpPr>
        <p:spPr>
          <a:xfrm>
            <a:off x="10617312" y="4405868"/>
            <a:ext cx="44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25</a:t>
            </a:r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E97643A3-887B-C85F-CE3F-BF4AF067AADF}"/>
              </a:ext>
            </a:extLst>
          </p:cNvPr>
          <p:cNvSpPr txBox="1"/>
          <p:nvPr/>
        </p:nvSpPr>
        <p:spPr>
          <a:xfrm>
            <a:off x="10579432" y="3244334"/>
            <a:ext cx="45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15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5457325C-3E35-2578-73B1-6ED2A91C08B0}"/>
              </a:ext>
            </a:extLst>
          </p:cNvPr>
          <p:cNvSpPr txBox="1"/>
          <p:nvPr/>
        </p:nvSpPr>
        <p:spPr>
          <a:xfrm>
            <a:off x="10579433" y="2195896"/>
            <a:ext cx="45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14</a:t>
            </a:r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7944ED3B-D1A1-C32D-B1E9-084F49853531}"/>
              </a:ext>
            </a:extLst>
          </p:cNvPr>
          <p:cNvSpPr txBox="1"/>
          <p:nvPr/>
        </p:nvSpPr>
        <p:spPr>
          <a:xfrm>
            <a:off x="1075689" y="4474558"/>
            <a:ext cx="45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17</a:t>
            </a:r>
          </a:p>
        </p:txBody>
      </p:sp>
      <p:sp>
        <p:nvSpPr>
          <p:cNvPr id="90" name="textruta 89">
            <a:extLst>
              <a:ext uri="{FF2B5EF4-FFF2-40B4-BE49-F238E27FC236}">
                <a16:creationId xmlns:a16="http://schemas.microsoft.com/office/drawing/2014/main" id="{63436247-39C8-9E35-B3B0-912761EA1793}"/>
              </a:ext>
            </a:extLst>
          </p:cNvPr>
          <p:cNvSpPr txBox="1"/>
          <p:nvPr/>
        </p:nvSpPr>
        <p:spPr>
          <a:xfrm>
            <a:off x="1072239" y="3921593"/>
            <a:ext cx="4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16</a:t>
            </a:r>
          </a:p>
        </p:txBody>
      </p:sp>
      <p:sp>
        <p:nvSpPr>
          <p:cNvPr id="91" name="textruta 90">
            <a:extLst>
              <a:ext uri="{FF2B5EF4-FFF2-40B4-BE49-F238E27FC236}">
                <a16:creationId xmlns:a16="http://schemas.microsoft.com/office/drawing/2014/main" id="{0DFA87AC-075E-6BB4-9676-C1F7B04B34D7}"/>
              </a:ext>
            </a:extLst>
          </p:cNvPr>
          <p:cNvSpPr txBox="1"/>
          <p:nvPr/>
        </p:nvSpPr>
        <p:spPr>
          <a:xfrm>
            <a:off x="1191543" y="3560728"/>
            <a:ext cx="37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9</a:t>
            </a:r>
          </a:p>
        </p:txBody>
      </p:sp>
      <p:sp>
        <p:nvSpPr>
          <p:cNvPr id="92" name="textruta 91">
            <a:extLst>
              <a:ext uri="{FF2B5EF4-FFF2-40B4-BE49-F238E27FC236}">
                <a16:creationId xmlns:a16="http://schemas.microsoft.com/office/drawing/2014/main" id="{80049E89-3627-8D07-B1DC-8C3948529C47}"/>
              </a:ext>
            </a:extLst>
          </p:cNvPr>
          <p:cNvSpPr txBox="1"/>
          <p:nvPr/>
        </p:nvSpPr>
        <p:spPr>
          <a:xfrm rot="16200000">
            <a:off x="-1803591" y="2880744"/>
            <a:ext cx="4826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rgbClr val="FF0000"/>
                </a:solidFill>
              </a:rPr>
              <a:t>VAGS luciaauktion dec -25</a:t>
            </a:r>
          </a:p>
          <a:p>
            <a:endParaRPr lang="sv-SE" dirty="0"/>
          </a:p>
        </p:txBody>
      </p:sp>
      <p:sp>
        <p:nvSpPr>
          <p:cNvPr id="93" name="textruta 92">
            <a:extLst>
              <a:ext uri="{FF2B5EF4-FFF2-40B4-BE49-F238E27FC236}">
                <a16:creationId xmlns:a16="http://schemas.microsoft.com/office/drawing/2014/main" id="{BB8A9021-16CE-8D14-FDFA-FE57DB58C827}"/>
              </a:ext>
            </a:extLst>
          </p:cNvPr>
          <p:cNvSpPr txBox="1"/>
          <p:nvPr/>
        </p:nvSpPr>
        <p:spPr>
          <a:xfrm>
            <a:off x="4273479" y="6431072"/>
            <a:ext cx="42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18</a:t>
            </a:r>
          </a:p>
        </p:txBody>
      </p:sp>
      <p:sp>
        <p:nvSpPr>
          <p:cNvPr id="94" name="textruta 93">
            <a:extLst>
              <a:ext uri="{FF2B5EF4-FFF2-40B4-BE49-F238E27FC236}">
                <a16:creationId xmlns:a16="http://schemas.microsoft.com/office/drawing/2014/main" id="{C6B7F1DF-94C6-6F05-2433-96F4EB772BA4}"/>
              </a:ext>
            </a:extLst>
          </p:cNvPr>
          <p:cNvSpPr txBox="1"/>
          <p:nvPr/>
        </p:nvSpPr>
        <p:spPr>
          <a:xfrm>
            <a:off x="3456920" y="6414494"/>
            <a:ext cx="4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21</a:t>
            </a:r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C7264A45-32CB-1253-C067-89819DCCA8EE}"/>
              </a:ext>
            </a:extLst>
          </p:cNvPr>
          <p:cNvSpPr txBox="1"/>
          <p:nvPr/>
        </p:nvSpPr>
        <p:spPr>
          <a:xfrm>
            <a:off x="1107776" y="5327134"/>
            <a:ext cx="44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</a:t>
            </a:r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3C9791AE-17A1-BDAE-5FFC-647B953FB59A}"/>
              </a:ext>
            </a:extLst>
          </p:cNvPr>
          <p:cNvSpPr txBox="1"/>
          <p:nvPr/>
        </p:nvSpPr>
        <p:spPr>
          <a:xfrm>
            <a:off x="7322068" y="6398683"/>
            <a:ext cx="45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19</a:t>
            </a:r>
          </a:p>
        </p:txBody>
      </p:sp>
      <p:sp>
        <p:nvSpPr>
          <p:cNvPr id="97" name="textruta 96">
            <a:extLst>
              <a:ext uri="{FF2B5EF4-FFF2-40B4-BE49-F238E27FC236}">
                <a16:creationId xmlns:a16="http://schemas.microsoft.com/office/drawing/2014/main" id="{4DF281E8-0129-0316-EA22-DB68842983CC}"/>
              </a:ext>
            </a:extLst>
          </p:cNvPr>
          <p:cNvSpPr txBox="1"/>
          <p:nvPr/>
        </p:nvSpPr>
        <p:spPr>
          <a:xfrm>
            <a:off x="6346755" y="6423921"/>
            <a:ext cx="4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23</a:t>
            </a:r>
          </a:p>
        </p:txBody>
      </p:sp>
      <p:sp>
        <p:nvSpPr>
          <p:cNvPr id="98" name="textruta 97">
            <a:extLst>
              <a:ext uri="{FF2B5EF4-FFF2-40B4-BE49-F238E27FC236}">
                <a16:creationId xmlns:a16="http://schemas.microsoft.com/office/drawing/2014/main" id="{86CDB4E1-5982-421F-3672-EAF32DD89E87}"/>
              </a:ext>
            </a:extLst>
          </p:cNvPr>
          <p:cNvSpPr txBox="1"/>
          <p:nvPr/>
        </p:nvSpPr>
        <p:spPr>
          <a:xfrm>
            <a:off x="5112046" y="6423921"/>
            <a:ext cx="4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22</a:t>
            </a:r>
          </a:p>
        </p:txBody>
      </p:sp>
      <p:sp>
        <p:nvSpPr>
          <p:cNvPr id="99" name="textruta 98">
            <a:extLst>
              <a:ext uri="{FF2B5EF4-FFF2-40B4-BE49-F238E27FC236}">
                <a16:creationId xmlns:a16="http://schemas.microsoft.com/office/drawing/2014/main" id="{A6FD8F4B-A4B1-4FEB-02A5-83E97CDEE98B}"/>
              </a:ext>
            </a:extLst>
          </p:cNvPr>
          <p:cNvSpPr txBox="1"/>
          <p:nvPr/>
        </p:nvSpPr>
        <p:spPr>
          <a:xfrm>
            <a:off x="9161508" y="6385583"/>
            <a:ext cx="42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13</a:t>
            </a:r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FEBB1BE1-DE67-BB92-E3B2-024BAA99F904}"/>
              </a:ext>
            </a:extLst>
          </p:cNvPr>
          <p:cNvSpPr txBox="1"/>
          <p:nvPr/>
        </p:nvSpPr>
        <p:spPr>
          <a:xfrm>
            <a:off x="8132233" y="6385583"/>
            <a:ext cx="46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21BEF0BF-1D3C-C7C7-43E3-4154A6848393}"/>
              </a:ext>
            </a:extLst>
          </p:cNvPr>
          <p:cNvSpPr txBox="1"/>
          <p:nvPr/>
        </p:nvSpPr>
        <p:spPr>
          <a:xfrm>
            <a:off x="1135360" y="2677828"/>
            <a:ext cx="37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6419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</Words>
  <Application>Microsoft Office PowerPoint</Application>
  <PresentationFormat>Bredbild</PresentationFormat>
  <Paragraphs>26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Hasse Tranefors</dc:creator>
  <cp:lastModifiedBy>Hasse Tranefors</cp:lastModifiedBy>
  <cp:revision>1</cp:revision>
  <dcterms:created xsi:type="dcterms:W3CDTF">2025-09-18T07:16:12Z</dcterms:created>
  <dcterms:modified xsi:type="dcterms:W3CDTF">2025-09-18T13:20:12Z</dcterms:modified>
</cp:coreProperties>
</file>